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DBCAC0F-0AFD-4B4D-B648-ED21879F59E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C3B293F-C011-4EF4-B042-B78DA7B5EF9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AC0F-0AFD-4B4D-B648-ED21879F59E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293F-C011-4EF4-B042-B78DA7B5EF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AC0F-0AFD-4B4D-B648-ED21879F59E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293F-C011-4EF4-B042-B78DA7B5EF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AC0F-0AFD-4B4D-B648-ED21879F59E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293F-C011-4EF4-B042-B78DA7B5EF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AC0F-0AFD-4B4D-B648-ED21879F59E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293F-C011-4EF4-B042-B78DA7B5EF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AC0F-0AFD-4B4D-B648-ED21879F59E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293F-C011-4EF4-B042-B78DA7B5EF9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AC0F-0AFD-4B4D-B648-ED21879F59E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293F-C011-4EF4-B042-B78DA7B5EF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AC0F-0AFD-4B4D-B648-ED21879F59E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293F-C011-4EF4-B042-B78DA7B5EF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AC0F-0AFD-4B4D-B648-ED21879F59E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293F-C011-4EF4-B042-B78DA7B5EF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AC0F-0AFD-4B4D-B648-ED21879F59E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293F-C011-4EF4-B042-B78DA7B5EF9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AC0F-0AFD-4B4D-B648-ED21879F59E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293F-C011-4EF4-B042-B78DA7B5EF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DBCAC0F-0AFD-4B4D-B648-ED21879F59E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C3B293F-C011-4EF4-B042-B78DA7B5EF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Award Winning Seals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1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Coretta Scott King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590800"/>
            <a:ext cx="2171700" cy="2105025"/>
          </a:xfrm>
        </p:spPr>
      </p:pic>
      <p:sp>
        <p:nvSpPr>
          <p:cNvPr id="5" name="TextBox 4"/>
          <p:cNvSpPr txBox="1"/>
          <p:nvPr/>
        </p:nvSpPr>
        <p:spPr>
          <a:xfrm>
            <a:off x="1828800" y="5943600"/>
            <a:ext cx="5230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Best African-America author and/or Illustrator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03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Batchelor</a:t>
            </a:r>
            <a:r>
              <a:rPr lang="en-US" dirty="0" smtClean="0"/>
              <a:t> Award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005" y="3048001"/>
            <a:ext cx="2501805" cy="1663700"/>
          </a:xfrm>
        </p:spPr>
      </p:pic>
      <p:sp>
        <p:nvSpPr>
          <p:cNvPr id="5" name="TextBox 4"/>
          <p:cNvSpPr txBox="1"/>
          <p:nvPr/>
        </p:nvSpPr>
        <p:spPr>
          <a:xfrm>
            <a:off x="1295400" y="53340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Award for non-English 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76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Pura</a:t>
            </a:r>
            <a:r>
              <a:rPr lang="en-US" dirty="0" smtClean="0"/>
              <a:t> Belpre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256" y="2787663"/>
            <a:ext cx="2140744" cy="2152637"/>
          </a:xfrm>
        </p:spPr>
      </p:pic>
      <p:sp>
        <p:nvSpPr>
          <p:cNvPr id="5" name="TextBox 4"/>
          <p:cNvSpPr txBox="1"/>
          <p:nvPr/>
        </p:nvSpPr>
        <p:spPr>
          <a:xfrm>
            <a:off x="2286000" y="5715000"/>
            <a:ext cx="4908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Author or Illustrator honoring Latino culture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89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Caldecott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2438400"/>
            <a:ext cx="2836544" cy="2363787"/>
          </a:xfrm>
        </p:spPr>
      </p:pic>
      <p:sp>
        <p:nvSpPr>
          <p:cNvPr id="5" name="TextBox 4"/>
          <p:cNvSpPr txBox="1"/>
          <p:nvPr/>
        </p:nvSpPr>
        <p:spPr>
          <a:xfrm>
            <a:off x="3505200" y="5532704"/>
            <a:ext cx="2642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Best Illustrator/Pictures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83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Carnegie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4706" y="2712523"/>
            <a:ext cx="2426494" cy="2437327"/>
          </a:xfrm>
        </p:spPr>
      </p:pic>
      <p:sp>
        <p:nvSpPr>
          <p:cNvPr id="5" name="TextBox 4"/>
          <p:cNvSpPr txBox="1"/>
          <p:nvPr/>
        </p:nvSpPr>
        <p:spPr>
          <a:xfrm>
            <a:off x="2971800" y="5715000"/>
            <a:ext cx="3267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Best Book turned into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95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Geisel Award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590800"/>
            <a:ext cx="2143125" cy="2143125"/>
          </a:xfrm>
        </p:spPr>
      </p:pic>
      <p:sp>
        <p:nvSpPr>
          <p:cNvPr id="5" name="TextBox 4"/>
          <p:cNvSpPr txBox="1"/>
          <p:nvPr/>
        </p:nvSpPr>
        <p:spPr>
          <a:xfrm>
            <a:off x="1676400" y="5500255"/>
            <a:ext cx="6269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Author and Illustrator:  Best Book for Beginning Readers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31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Newbery Award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438400"/>
            <a:ext cx="2143125" cy="2143125"/>
          </a:xfrm>
        </p:spPr>
      </p:pic>
      <p:sp>
        <p:nvSpPr>
          <p:cNvPr id="5" name="TextBox 4"/>
          <p:cNvSpPr txBox="1"/>
          <p:nvPr/>
        </p:nvSpPr>
        <p:spPr>
          <a:xfrm>
            <a:off x="3927280" y="5472545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Best Words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02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Siebert Award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514600"/>
            <a:ext cx="2095500" cy="2057400"/>
          </a:xfrm>
        </p:spPr>
      </p:pic>
      <p:sp>
        <p:nvSpPr>
          <p:cNvPr id="5" name="TextBox 4"/>
          <p:cNvSpPr txBox="1"/>
          <p:nvPr/>
        </p:nvSpPr>
        <p:spPr>
          <a:xfrm>
            <a:off x="3200400" y="5371007"/>
            <a:ext cx="279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Best Informational 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63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Wilder Award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2667000"/>
            <a:ext cx="2121694" cy="2121694"/>
          </a:xfrm>
        </p:spPr>
      </p:pic>
      <p:sp>
        <p:nvSpPr>
          <p:cNvPr id="5" name="TextBox 4"/>
          <p:cNvSpPr txBox="1"/>
          <p:nvPr/>
        </p:nvSpPr>
        <p:spPr>
          <a:xfrm>
            <a:off x="2667000" y="5366450"/>
            <a:ext cx="4225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Noted Illustrator or Author Over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82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</TotalTime>
  <Words>62</Words>
  <Application>Microsoft Office PowerPoint</Application>
  <PresentationFormat>On-screen Show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Award Winning Seals</vt:lpstr>
      <vt:lpstr>Batchelor Award</vt:lpstr>
      <vt:lpstr>Pura Belpre</vt:lpstr>
      <vt:lpstr>Caldecott</vt:lpstr>
      <vt:lpstr>Carnegie</vt:lpstr>
      <vt:lpstr>Geisel Award</vt:lpstr>
      <vt:lpstr>Newbery Award</vt:lpstr>
      <vt:lpstr>Siebert Award</vt:lpstr>
      <vt:lpstr>Wilder Award</vt:lpstr>
      <vt:lpstr>Coretta Scott King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Award Winning Seals</dc:title>
  <dc:creator>Kathy Gwinn</dc:creator>
  <cp:lastModifiedBy>Kathy Gwinn</cp:lastModifiedBy>
  <cp:revision>2</cp:revision>
  <dcterms:created xsi:type="dcterms:W3CDTF">2014-04-07T12:34:55Z</dcterms:created>
  <dcterms:modified xsi:type="dcterms:W3CDTF">2014-04-07T12:51:19Z</dcterms:modified>
</cp:coreProperties>
</file>